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88163" cy="100203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lphine BRIBES" initials="DB" lastIdx="1" clrIdx="0">
    <p:extLst>
      <p:ext uri="{19B8F6BF-5375-455C-9EA6-DF929625EA0E}">
        <p15:presenceInfo xmlns:p15="http://schemas.microsoft.com/office/powerpoint/2012/main" userId="b62d19aca81c458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5" autoAdjust="0"/>
    <p:restoredTop sz="94660"/>
  </p:normalViewPr>
  <p:slideViewPr>
    <p:cSldViewPr snapToGrid="0">
      <p:cViewPr varScale="1">
        <p:scale>
          <a:sx n="92" d="100"/>
          <a:sy n="92" d="100"/>
        </p:scale>
        <p:origin x="149" y="-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9680534-AAED-4F07-B626-70E614D3D7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B2FBC3E9-AE81-4EE4-B370-C475DC23D6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FD788102-83A0-4193-BC73-9BD6D8F7B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E3F99-5499-4A4E-A1EC-E1637E159DE9}" type="datetimeFigureOut">
              <a:rPr lang="fr-FR" smtClean="0"/>
              <a:t>09/09/2022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3C987189-C757-44A4-A966-A7FDB8D6F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D4EC1FBB-1101-48BF-B79C-79EB0AF21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32535-7558-451F-8EE3-DE24337FAE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6215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ADBDE300-4A89-41A4-8578-18CDBA795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AF4295D9-26DF-4129-A242-01B6E4EDF8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811D43E5-3791-4809-ADEC-A33B188E7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E3F99-5499-4A4E-A1EC-E1637E159DE9}" type="datetimeFigureOut">
              <a:rPr lang="fr-FR" smtClean="0"/>
              <a:t>09/09/2022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B76C8081-9F46-4E6B-A693-F4FC53114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D0A468EB-CDF6-4509-91EF-DFF7FAFE7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32535-7558-451F-8EE3-DE24337FAE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9101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xmlns="" id="{560B3D7E-8F53-4A7B-BA0A-7B64CE0BA1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FF675223-BD67-44A8-BAC9-6E51F33C4B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D24854E0-4884-4046-AE5E-50F31ED2C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E3F99-5499-4A4E-A1EC-E1637E159DE9}" type="datetimeFigureOut">
              <a:rPr lang="fr-FR" smtClean="0"/>
              <a:t>09/09/2022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C9D63688-1375-4033-9703-4D539C2D6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DCFFC815-3764-46D5-86A2-75F2F431B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32535-7558-451F-8EE3-DE24337FAE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8345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F23F3721-627F-42BB-B40A-1F2A254BB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B7A06CD0-A5F9-4B2D-A334-66CF92E1EA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EC8723E9-1029-4FF2-A7C8-49578BC78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E3F99-5499-4A4E-A1EC-E1637E159DE9}" type="datetimeFigureOut">
              <a:rPr lang="fr-FR" smtClean="0"/>
              <a:t>09/09/2022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FC4E52E3-9161-4E2E-8324-23D07E782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A5EF130F-127B-4B98-B0B1-142B8F906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32535-7558-451F-8EE3-DE24337FAE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6778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26E82E4-E21F-4CC9-855A-B652ED46F3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3C3D7B92-3435-4B0E-AB3E-D09A1B3D32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CC2406FA-F6B9-4554-93B9-CE6A6EB11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E3F99-5499-4A4E-A1EC-E1637E159DE9}" type="datetimeFigureOut">
              <a:rPr lang="fr-FR" smtClean="0"/>
              <a:t>09/09/2022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822129F6-A3E8-4101-96D8-EBAB16010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AB63BEF6-BEE1-438E-8128-16071FFD0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32535-7558-451F-8EE3-DE24337FAE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6495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82D7715-E4A2-4A79-9B03-29985B9C6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85775D74-DB6C-4414-A060-D98EB39238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96321815-7807-487E-959E-CEB2A17502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440752AD-129D-4B9E-A420-3B2AFB36C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E3F99-5499-4A4E-A1EC-E1637E159DE9}" type="datetimeFigureOut">
              <a:rPr lang="fr-FR" smtClean="0"/>
              <a:t>09/09/2022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56582969-0574-4032-9A1F-C5E8E0E65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14160B1A-CDED-4719-9136-CF23DDEF1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32535-7558-451F-8EE3-DE24337FAE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8667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9BB3AF3-E774-4176-91D1-8149CC9AED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DD281473-A968-4113-AA55-704F7EE5CF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80A3F1EE-A9CB-4E0D-988E-3961FAA653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77EA7543-E75C-4A6C-95DD-20B885D56D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C12C1EF9-BE4E-40D4-BDCC-5D885301F5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xmlns="" id="{63740C47-6BCD-4C2B-B59A-2DE2E3BFE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E3F99-5499-4A4E-A1EC-E1637E159DE9}" type="datetimeFigureOut">
              <a:rPr lang="fr-FR" smtClean="0"/>
              <a:t>09/09/2022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xmlns="" id="{A520E43E-C01F-4A17-856F-65AEF2F03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xmlns="" id="{58ECA301-7EA8-4623-BA39-9DEB53985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32535-7558-451F-8EE3-DE24337FAE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6527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EA246E3F-1DDC-4969-975C-D2ADC9852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0422E90A-4048-40F7-A185-A7D4CB0E8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E3F99-5499-4A4E-A1EC-E1637E159DE9}" type="datetimeFigureOut">
              <a:rPr lang="fr-FR" smtClean="0"/>
              <a:t>09/09/2022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FF5A1CB6-9C4D-42AA-93C5-B646CF048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E27D605F-C791-4B69-9849-0E18018E5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32535-7558-451F-8EE3-DE24337FAE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6218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xmlns="" id="{FD80670D-A94F-4AAB-B10D-25640711E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E3F99-5499-4A4E-A1EC-E1637E159DE9}" type="datetimeFigureOut">
              <a:rPr lang="fr-FR" smtClean="0"/>
              <a:t>09/09/2022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xmlns="" id="{FDEB15FC-C5BE-4AC4-ADA1-D8CF5515B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2E2856D6-4417-4AD7-95A5-8DB6D0D95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32535-7558-451F-8EE3-DE24337FAE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6338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242C745-D21F-4A7C-9C70-BB0B1D3A4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418D9DD5-0DE5-4060-98C4-6DF54B40C7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DCA124A8-E08D-4DB3-B888-0AAB298BA2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90692A67-4832-4DCF-809E-4904AAB6B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E3F99-5499-4A4E-A1EC-E1637E159DE9}" type="datetimeFigureOut">
              <a:rPr lang="fr-FR" smtClean="0"/>
              <a:t>09/09/2022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79B71AFC-A1BA-4C1F-8D97-4A3C7A388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3C8CACAF-987F-4E44-8003-E09A8B1CC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32535-7558-451F-8EE3-DE24337FAE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0550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281D57A-6954-451B-B5D3-080765A905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xmlns="" id="{E71D1C79-19A2-4ED4-926D-289A6DC4AB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98E5EBFB-104B-42DD-AB59-EC6B94E81B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BA868716-A3EA-439E-ADFE-19FD35EC0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E3F99-5499-4A4E-A1EC-E1637E159DE9}" type="datetimeFigureOut">
              <a:rPr lang="fr-FR" smtClean="0"/>
              <a:t>09/09/2022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60A7BFFB-9B00-4D2E-A702-882DE517B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05C5E7CB-0380-4C8F-9ACB-995C95202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32535-7558-451F-8EE3-DE24337FAE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3449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xmlns="" id="{39CFD230-8A39-481F-9557-9195FE484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F2FE3DE0-0DF0-40BA-858A-C2A06D7015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CBCF2E4A-140F-41AC-9862-62615F3292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3E3F99-5499-4A4E-A1EC-E1637E159DE9}" type="datetimeFigureOut">
              <a:rPr lang="fr-FR" smtClean="0"/>
              <a:t>09/09/2022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47021E8B-3D17-4744-8C2B-357E5E4DE0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3BAC6B61-7C51-4F07-A39D-A59C5C215A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32535-7558-451F-8EE3-DE24337FAE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2235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6A83B99A-4B66-41A7-A9EC-07C3B9A47B0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B523B55C-C980-4388-9A16-2E1CEE107F8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xmlns="" id="{56A4AA46-6E3A-48B1-AB60-62A8EEB6C0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3808021"/>
              </p:ext>
            </p:extLst>
          </p:nvPr>
        </p:nvGraphicFramePr>
        <p:xfrm>
          <a:off x="0" y="0"/>
          <a:ext cx="11753895" cy="69792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0829">
                  <a:extLst>
                    <a:ext uri="{9D8B030D-6E8A-4147-A177-3AD203B41FA5}">
                      <a16:colId xmlns:a16="http://schemas.microsoft.com/office/drawing/2014/main" xmlns="" val="1239107076"/>
                    </a:ext>
                  </a:extLst>
                </a:gridCol>
                <a:gridCol w="1906200">
                  <a:extLst>
                    <a:ext uri="{9D8B030D-6E8A-4147-A177-3AD203B41FA5}">
                      <a16:colId xmlns:a16="http://schemas.microsoft.com/office/drawing/2014/main" xmlns="" val="890166684"/>
                    </a:ext>
                  </a:extLst>
                </a:gridCol>
                <a:gridCol w="527647">
                  <a:extLst>
                    <a:ext uri="{9D8B030D-6E8A-4147-A177-3AD203B41FA5}">
                      <a16:colId xmlns:a16="http://schemas.microsoft.com/office/drawing/2014/main" xmlns="" val="1277062270"/>
                    </a:ext>
                  </a:extLst>
                </a:gridCol>
                <a:gridCol w="1961804">
                  <a:extLst>
                    <a:ext uri="{9D8B030D-6E8A-4147-A177-3AD203B41FA5}">
                      <a16:colId xmlns:a16="http://schemas.microsoft.com/office/drawing/2014/main" xmlns="" val="4124483500"/>
                    </a:ext>
                  </a:extLst>
                </a:gridCol>
                <a:gridCol w="2053244">
                  <a:extLst>
                    <a:ext uri="{9D8B030D-6E8A-4147-A177-3AD203B41FA5}">
                      <a16:colId xmlns:a16="http://schemas.microsoft.com/office/drawing/2014/main" xmlns="" val="247032558"/>
                    </a:ext>
                  </a:extLst>
                </a:gridCol>
                <a:gridCol w="2668385">
                  <a:extLst>
                    <a:ext uri="{9D8B030D-6E8A-4147-A177-3AD203B41FA5}">
                      <a16:colId xmlns:a16="http://schemas.microsoft.com/office/drawing/2014/main" xmlns="" val="1747523302"/>
                    </a:ext>
                  </a:extLst>
                </a:gridCol>
                <a:gridCol w="905786">
                  <a:extLst>
                    <a:ext uri="{9D8B030D-6E8A-4147-A177-3AD203B41FA5}">
                      <a16:colId xmlns:a16="http://schemas.microsoft.com/office/drawing/2014/main" xmlns="" val="3107659115"/>
                    </a:ext>
                  </a:extLst>
                </a:gridCol>
              </a:tblGrid>
              <a:tr h="773084">
                <a:tc>
                  <a:txBody>
                    <a:bodyPr/>
                    <a:lstStyle/>
                    <a:p>
                      <a:r>
                        <a:rPr lang="fr-FR" sz="1600" dirty="0"/>
                        <a:t>Lundi </a:t>
                      </a:r>
                      <a:r>
                        <a:rPr lang="fr-FR" sz="1600" dirty="0" smtClean="0"/>
                        <a:t>Matin</a:t>
                      </a:r>
                      <a:endParaRPr lang="fr-FR" sz="16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Mardi </a:t>
                      </a:r>
                      <a:r>
                        <a:rPr lang="fr-FR" sz="1600" dirty="0" smtClean="0"/>
                        <a:t>Matin</a:t>
                      </a:r>
                      <a:endParaRPr lang="fr-FR" sz="16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 </a:t>
                      </a:r>
                      <a:r>
                        <a:rPr lang="fr-FR" sz="1600" dirty="0" smtClean="0"/>
                        <a:t>Jeudi </a:t>
                      </a:r>
                      <a:r>
                        <a:rPr lang="fr-FR" sz="1600" dirty="0" smtClean="0"/>
                        <a:t>Matin</a:t>
                      </a:r>
                      <a:endParaRPr lang="fr-FR" sz="16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 Samedi</a:t>
                      </a:r>
                      <a:r>
                        <a:rPr lang="fr-FR" sz="1600" baseline="0" dirty="0" smtClean="0"/>
                        <a:t> Matin</a:t>
                      </a:r>
                      <a:endParaRPr lang="fr-FR" sz="16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3925191"/>
                  </a:ext>
                </a:extLst>
              </a:tr>
              <a:tr h="350253">
                <a:tc>
                  <a:txBody>
                    <a:bodyPr/>
                    <a:lstStyle/>
                    <a:p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De</a:t>
                      </a:r>
                      <a:r>
                        <a:rPr lang="fr-FR" sz="10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9H00@10H00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De 9H00@10H00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 De  9h00@10h00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 De 9H45@10H45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b="1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06403694"/>
                  </a:ext>
                </a:extLst>
              </a:tr>
              <a:tr h="2014202">
                <a:tc>
                  <a:txBody>
                    <a:bodyPr/>
                    <a:lstStyle/>
                    <a:p>
                      <a:pPr algn="ctr"/>
                      <a:endParaRPr lang="fr-FR" sz="10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YOGA</a:t>
                      </a:r>
                      <a:r>
                        <a:rPr lang="fr-FR" sz="1000" b="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« TONIC « </a:t>
                      </a:r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</a:p>
                    <a:p>
                      <a:pPr algn="ctr"/>
                      <a:endParaRPr lang="fr-FR" sz="10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RV</a:t>
                      </a:r>
                      <a:r>
                        <a:rPr lang="fr-FR" sz="1000" b="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Croix des Gardes </a:t>
                      </a:r>
                    </a:p>
                    <a:p>
                      <a:pPr algn="ctr"/>
                      <a:r>
                        <a:rPr lang="fr-FR" sz="1000" b="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Plateforme du LIBERATOR</a:t>
                      </a:r>
                    </a:p>
                    <a:p>
                      <a:pPr algn="ctr"/>
                      <a:r>
                        <a:rPr lang="fr-FR" sz="1000" b="0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Suivant la météo</a:t>
                      </a:r>
                      <a:endParaRPr lang="fr-FR" sz="1000" b="0" u="sng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YOGA - </a:t>
                      </a:r>
                      <a:r>
                        <a:rPr lang="fr-FR" sz="1000" b="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TECHNIQUES PSYCHO-CORPORELLES</a:t>
                      </a:r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</a:p>
                    <a:p>
                      <a:pPr algn="ctr"/>
                      <a:endParaRPr lang="fr-FR" sz="10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Maison</a:t>
                      </a:r>
                      <a:r>
                        <a:rPr lang="fr-FR" sz="1000" b="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des Associations</a:t>
                      </a:r>
                    </a:p>
                    <a:p>
                      <a:pPr algn="ctr"/>
                      <a:r>
                        <a:rPr lang="fr-FR" sz="1000" b="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fr-FR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YOGA</a:t>
                      </a:r>
                      <a:r>
                        <a:rPr lang="fr-FR" sz="1000" b="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« FLOW « </a:t>
                      </a:r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</a:p>
                    <a:p>
                      <a:pPr algn="ctr"/>
                      <a:endParaRPr lang="fr-FR" sz="10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RV</a:t>
                      </a:r>
                      <a:r>
                        <a:rPr lang="fr-FR" sz="1000" b="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Croix des Gardes </a:t>
                      </a:r>
                    </a:p>
                    <a:p>
                      <a:pPr algn="ctr"/>
                      <a:r>
                        <a:rPr lang="fr-FR" sz="1000" b="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Plateforme du LIBERATOR</a:t>
                      </a:r>
                    </a:p>
                    <a:p>
                      <a:pPr algn="ctr"/>
                      <a:r>
                        <a:rPr lang="fr-FR" sz="1000" b="0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Suivant la météo</a:t>
                      </a:r>
                      <a:endParaRPr lang="fr-FR" sz="1000" b="0" u="sng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fr-FR" sz="1000" b="0" u="sng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0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Séance</a:t>
                      </a:r>
                      <a:r>
                        <a:rPr lang="fr-FR" sz="1000" b="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Découverte  :   </a:t>
                      </a:r>
                    </a:p>
                    <a:p>
                      <a:pPr algn="ctr"/>
                      <a:r>
                        <a:rPr lang="fr-FR" sz="1000" b="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Yoga Tonic, Yoga </a:t>
                      </a:r>
                      <a:r>
                        <a:rPr lang="fr-FR" sz="1000" b="0" baseline="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Run</a:t>
                      </a:r>
                      <a:r>
                        <a:rPr lang="fr-FR" sz="1000" b="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 Techniques </a:t>
                      </a:r>
                      <a:r>
                        <a:rPr lang="fr-FR" sz="1000" b="0" baseline="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Psycho-corporelles</a:t>
                      </a:r>
                      <a:r>
                        <a:rPr lang="fr-FR" sz="1000" b="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 Yoga  Flow</a:t>
                      </a:r>
                    </a:p>
                    <a:p>
                      <a:pPr algn="ctr"/>
                      <a:endParaRPr lang="fr-FR" sz="1000" b="0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fr-FR" sz="1000" b="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À la Croix des Gardes</a:t>
                      </a:r>
                    </a:p>
                    <a:p>
                      <a:pPr algn="ctr"/>
                      <a:r>
                        <a:rPr lang="fr-FR" sz="1000" b="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Plateforme du LIBERATOR </a:t>
                      </a:r>
                    </a:p>
                    <a:p>
                      <a:pPr algn="ctr"/>
                      <a:r>
                        <a:rPr lang="fr-FR" sz="1000" b="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fr-FR" sz="10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fr-FR" sz="1000" b="0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(1</a:t>
                      </a:r>
                      <a:r>
                        <a:rPr lang="fr-FR" sz="1000" b="0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mois sur Deux )</a:t>
                      </a:r>
                    </a:p>
                    <a:p>
                      <a:pPr algn="ctr"/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Prochaines</a:t>
                      </a:r>
                      <a:r>
                        <a:rPr lang="fr-FR" sz="1000" b="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séances le </a:t>
                      </a:r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25 sept,</a:t>
                      </a:r>
                      <a:r>
                        <a:rPr lang="fr-FR" sz="1000" b="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le 2 et le 9 octobre 2022</a:t>
                      </a:r>
                      <a:endParaRPr lang="fr-FR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endParaRPr lang="fr-FR" sz="1000" b="0" u="sng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66375295"/>
                  </a:ext>
                </a:extLst>
              </a:tr>
              <a:tr h="649853">
                <a:tc>
                  <a:txBody>
                    <a:bodyPr/>
                    <a:lstStyle/>
                    <a:p>
                      <a:r>
                        <a:rPr lang="fr-FR" sz="1600" b="1" dirty="0" smtClean="0">
                          <a:solidFill>
                            <a:schemeClr val="bg1"/>
                          </a:solidFill>
                        </a:rPr>
                        <a:t>Lundi</a:t>
                      </a:r>
                      <a:r>
                        <a:rPr lang="fr-FR" sz="1600" b="1" baseline="0" dirty="0" smtClean="0">
                          <a:solidFill>
                            <a:schemeClr val="bg1"/>
                          </a:solidFill>
                        </a:rPr>
                        <a:t> Soir 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Lundi Soir </a:t>
                      </a:r>
                      <a:endParaRPr lang="fr-FR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     </a:t>
                      </a:r>
                      <a:r>
                        <a:rPr lang="fr-FR" sz="1600" dirty="0" smtClean="0">
                          <a:solidFill>
                            <a:schemeClr val="bg1"/>
                          </a:solidFill>
                        </a:rPr>
                        <a:t>Vendredi soir</a:t>
                      </a:r>
                      <a:endParaRPr lang="fr-FR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81148686"/>
                  </a:ext>
                </a:extLst>
              </a:tr>
              <a:tr h="340491">
                <a:tc>
                  <a:txBody>
                    <a:bodyPr/>
                    <a:lstStyle/>
                    <a:p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De</a:t>
                      </a:r>
                      <a:r>
                        <a:rPr lang="fr-FR" sz="10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18H00@19H00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       </a:t>
                      </a:r>
                      <a:r>
                        <a:rPr lang="fr-FR" sz="1000" b="1" u="sng" dirty="0" smtClean="0">
                          <a:solidFill>
                            <a:schemeClr val="tx1"/>
                          </a:solidFill>
                        </a:rPr>
                        <a:t>Horaires</a:t>
                      </a:r>
                      <a:r>
                        <a:rPr lang="fr-FR" sz="1000" b="1" u="sng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000" b="1" u="sng" baseline="0" dirty="0" smtClean="0">
                          <a:solidFill>
                            <a:schemeClr val="tx1"/>
                          </a:solidFill>
                        </a:rPr>
                        <a:t>à confirmer</a:t>
                      </a:r>
                      <a:endParaRPr lang="fr-FR" sz="1000" b="1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7996334"/>
                  </a:ext>
                </a:extLst>
              </a:tr>
              <a:tr h="129970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YOGA</a:t>
                      </a:r>
                      <a:r>
                        <a:rPr lang="fr-FR" sz="1000" b="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POSTURAL- DOS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b="0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Maison</a:t>
                      </a:r>
                      <a:r>
                        <a:rPr lang="fr-FR" sz="1000" b="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des Associations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fr-FR" sz="10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b="0" u="sng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0" u="sng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fr-FR" sz="1000" b="0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fr-FR" sz="1000" b="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Atelier Sophrologie – Relaxation</a:t>
                      </a:r>
                    </a:p>
                    <a:p>
                      <a:pPr algn="ctr"/>
                      <a:r>
                        <a:rPr lang="fr-FR" sz="1000" b="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(différentes thématiques)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À la Maison des associations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Programme sur le site internet </a:t>
                      </a:r>
                    </a:p>
                    <a:p>
                      <a:pPr algn="ctr"/>
                      <a:endParaRPr lang="fr-FR" sz="1000" b="0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0" u="sng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0042466"/>
                  </a:ext>
                </a:extLst>
              </a:tr>
              <a:tr h="305196">
                <a:tc>
                  <a:txBody>
                    <a:bodyPr/>
                    <a:lstStyle/>
                    <a:p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85855757"/>
                  </a:ext>
                </a:extLst>
              </a:tr>
              <a:tr h="369007">
                <a:tc>
                  <a:txBody>
                    <a:bodyPr/>
                    <a:lstStyle/>
                    <a:p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05161934"/>
                  </a:ext>
                </a:extLst>
              </a:tr>
              <a:tr h="877438">
                <a:tc>
                  <a:txBody>
                    <a:bodyPr/>
                    <a:lstStyle/>
                    <a:p>
                      <a:pPr algn="ctr"/>
                      <a:r>
                        <a:rPr lang="fr-FR" sz="1600" b="0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PLANNING</a:t>
                      </a:r>
                      <a:r>
                        <a:rPr lang="fr-FR" sz="1600" b="0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fr-FR" sz="1600" b="0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2022- 2023</a:t>
                      </a:r>
                      <a:endParaRPr lang="fr-FR" sz="1600" b="0" u="none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endParaRPr lang="fr-FR" sz="1600" b="0" u="none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endParaRPr lang="fr-FR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Site internet</a:t>
                      </a:r>
                      <a:r>
                        <a:rPr lang="fr-FR" sz="1600" b="0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:</a:t>
                      </a:r>
                      <a:endParaRPr lang="fr-FR" sz="1600" b="0" u="sng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fr-FR" sz="1600" b="0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</a:t>
                      </a:r>
                      <a:endParaRPr lang="fr-FR" sz="1600" b="0" u="sng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u="non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harmoniecannes.com</a:t>
                      </a:r>
                    </a:p>
                    <a:p>
                      <a:pPr algn="ctr"/>
                      <a:endParaRPr lang="fr-FR" sz="1600" b="0" u="none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Tel 06 70 65 61 50</a:t>
                      </a:r>
                    </a:p>
                    <a:p>
                      <a:pPr algn="ctr"/>
                      <a:endParaRPr lang="fr-FR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b="0" u="sng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934937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9649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130</Words>
  <Application>Microsoft Office PowerPoint</Application>
  <PresentationFormat>Grand écran</PresentationFormat>
  <Paragraphs>59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Delphine BRIBES</dc:creator>
  <cp:lastModifiedBy>Delphine BRIBES</cp:lastModifiedBy>
  <cp:revision>25</cp:revision>
  <cp:lastPrinted>2022-09-09T17:54:11Z</cp:lastPrinted>
  <dcterms:created xsi:type="dcterms:W3CDTF">2021-09-11T15:20:54Z</dcterms:created>
  <dcterms:modified xsi:type="dcterms:W3CDTF">2022-09-09T17:54:45Z</dcterms:modified>
</cp:coreProperties>
</file>